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9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>
        <p:scale>
          <a:sx n="89" d="100"/>
          <a:sy n="89" d="100"/>
        </p:scale>
        <p:origin x="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FD4AC-9954-49B8-9674-D1D97631C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CAEA8-FB59-4621-8B4F-AEAD95815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A7535-6DB7-4CD2-AF83-6BAC9299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DE969-7105-438D-B8DB-685D613D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8B272-F473-4945-8371-3CB7FFD4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27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382AF-A30D-4109-905A-91084D1F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EFB8B4-9C6B-4882-9365-1FA9F07F8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D6C11-9DD5-4C84-8905-C62524E8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14479-D5FA-4F24-A09C-37BF9DEA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516C6-5013-4937-9A9C-1D63FED1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450673-67C1-4A63-A7A7-2EAE9FC96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150236-3408-4285-A265-B0D3BC7D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93006-EE26-4A50-8F8C-BE8E6AA1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47D62-9016-4C6F-ABB7-111D7C3A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9FEE4-C9A0-4F92-9209-F07CD38A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92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CB829-04A3-4573-9C35-C1E33BC9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D4DA6-EEC6-41FC-BF88-B2E273225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A9442-624D-4A4C-B2AB-905FA6BA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957F2-7D56-428A-8427-1D8C5258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EA137-1EB2-450E-A959-BB7F03E0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11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0A796-C4BA-44EA-9189-38D67BE8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ADC47F-292A-49ED-BE18-88CDF9574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453118-503E-4D6A-83CC-553B2F4E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0FEEF2-1BED-4A31-95DE-3444F2B2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98D42-164E-4CD3-BB71-085937C0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AF37D-7299-4E76-8747-E061DB1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4329DE-C8E5-4173-940D-FB4BC90BA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AB0E92-7485-40CA-A9C9-32F66DDE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A2E5B-DD35-43F9-A69C-272F34AA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BFE4A9-E192-4C34-B8C0-EA28D8C5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2E3636-FFE4-4B93-A69B-CBDAA2BA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4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10614-8B04-4219-9D17-C6E53863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03DC2E-2E8D-4707-92D9-6CF5D171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5B5819-D7FB-4097-A9DA-FA6A0E525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8749F0-D1A8-4A23-895F-5E524C70C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DD2580-E1CD-43A7-BE1C-F552BE71E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E7A9F7-8F29-46D9-B949-14E211D6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044D9B5-7ED9-4F10-8347-A0CBAA1C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8DF48-B170-4A98-8670-0F4CEDF5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50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26518-7AA4-437F-B10F-7AC2819A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70B269-433E-4507-9A49-26FB73A6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805D1C-AB19-45FC-84EF-626E49C3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93E678-8A83-450D-838A-A65F3FF5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6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523B1E-D488-4631-834F-BE508A2B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AD2BEF-13BB-43D9-8A86-632611F3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D603B9-7A77-48C8-B0B9-A6A65ABD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85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3C992-FEE8-4078-99A9-A5FE993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FE303-8224-40C6-8AEC-A4EC6E51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7DA7CA-45BB-4465-8689-FA6275CB5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12CF94-5D60-4060-8328-3E8FD061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148BFA-801E-4D7F-9EC5-0208F4B4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88C77D-8437-4FA2-AD05-1A673045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71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9D4C3-A667-4389-A409-BE5D3D3C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973832-C2D6-4030-B557-996ACF90F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7232B8-E7A1-417C-96EE-D081CD4D3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13D58B-125C-4BC3-98E2-20791C63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A84228-C0BD-46B0-AF83-F2355C13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083F5A-D0DE-4B7B-859D-C7E94E3E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8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EC85B1-66D4-4AC9-B735-A16931E1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84D1B3-7C9F-4D69-8F14-3FCF3FE2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0FDBE-8172-4A65-93F3-94A3822E8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FD3F-1046-440C-A695-0E6355497340}" type="datetimeFigureOut">
              <a:rPr lang="es-ES" smtClean="0"/>
              <a:t>04/12/2020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25C69-4802-4959-9645-C641FBA55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1361-0381-4D3C-8FD2-6113CF7F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0633-7679-4747-845A-A47556DA25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2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A7DDBE72-948A-488B-961C-7EE5EE84A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t="3681" r="26205" b="61785"/>
          <a:stretch/>
        </p:blipFill>
        <p:spPr>
          <a:xfrm>
            <a:off x="116370" y="231296"/>
            <a:ext cx="6612233" cy="6089182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699B4E-9383-47CB-AEE6-C40F9FE66F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t="37546" r="26477" b="15092"/>
          <a:stretch/>
        </p:blipFill>
        <p:spPr>
          <a:xfrm>
            <a:off x="7034756" y="118530"/>
            <a:ext cx="5157244" cy="66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Málaga, Santa Cruz de Tenerife, Terrassa,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El Hierro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5DC7F0-1AA1-44FE-83A2-A1C7E4D5B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94" y="-1"/>
            <a:ext cx="4850202" cy="61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6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Málaga, Santa Cruz de Tenerife, Terrassa, El Hierro, </a:t>
            </a:r>
          </a:p>
          <a:p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C041FD-A791-4C34-ABBC-F7739253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93" y="0"/>
            <a:ext cx="4421724" cy="60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4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Málaga,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8C696F-F694-453F-99B5-B48D2FE1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81" y="-9770"/>
            <a:ext cx="5777901" cy="60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Málaga,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Los Comunes Urbanos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F3CB61-ECD4-4D65-8FA0-C6559D0E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15" y="1"/>
            <a:ext cx="4143920" cy="60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17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E0CAFB-4E41-4D4D-95DF-64088290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02" y="0"/>
            <a:ext cx="4484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Nápoles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Valencia, Pamplona, A Coruña, Málaga,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0FAAA3-749B-4147-9282-2DFD79A7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03" y="86264"/>
            <a:ext cx="4070157" cy="60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Valencia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Pamplona, A Coruña, Málaga,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FB1936-BC9A-4C74-83FD-CA79E104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252" y="0"/>
            <a:ext cx="4327436" cy="6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4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Pamplona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A Coruña, Málaga,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37163D-C128-4AD3-9352-D126FCEC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42862"/>
            <a:ext cx="4037342" cy="605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5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A Coruña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Málaga,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94941F-298E-4DA8-A2E9-3EF40C27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84" y="0"/>
            <a:ext cx="4206292" cy="607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Málaga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Santa Cruz de Tenerife,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ACC4B3-5666-41D1-BE36-AF2CC3DE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41" y="0"/>
            <a:ext cx="4118129" cy="608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Málaga,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Santa Cruz de Tenerife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Terrassa,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4910DE-1A4A-4550-8930-27D78E51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911" y="0"/>
            <a:ext cx="4034006" cy="613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4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0AFBE80-43CF-42CB-9E58-26D1B9AF1AF5}"/>
              </a:ext>
            </a:extLst>
          </p:cNvPr>
          <p:cNvSpPr/>
          <p:nvPr/>
        </p:nvSpPr>
        <p:spPr>
          <a:xfrm>
            <a:off x="621103" y="60638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Nápoles, Valencia, Pamplona, A Coruña, Málaga, Santa Cruz de Tenerife, </a:t>
            </a:r>
            <a:r>
              <a:rPr lang="es-ES" sz="2000" b="1" dirty="0">
                <a:latin typeface="Arial" panose="020B0604020202020204" pitchFamily="34" charset="0"/>
                <a:ea typeface="SimSun" panose="02010600030101010101" pitchFamily="2" charset="-122"/>
              </a:rPr>
              <a:t>Terrassa</a:t>
            </a:r>
            <a:r>
              <a:rPr lang="es-ES" sz="2000" dirty="0">
                <a:latin typeface="Arial" panose="020B0604020202020204" pitchFamily="34" charset="0"/>
                <a:ea typeface="SimSun" panose="02010600030101010101" pitchFamily="2" charset="-122"/>
              </a:rPr>
              <a:t>, El Hierro, </a:t>
            </a: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Ciudad Horizonte, </a:t>
            </a:r>
            <a:r>
              <a:rPr lang="es-E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Almere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Los Comunes Urbanos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BE6DED-C68F-44FF-A613-54829FE3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3" y="23812"/>
            <a:ext cx="3745894" cy="61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7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319</Words>
  <Application>Microsoft Office PowerPoint</Application>
  <PresentationFormat>Panorámica</PresentationFormat>
  <Paragraphs>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HERRERO ALONSO</dc:creator>
  <cp:lastModifiedBy>SILVIA HERRERO ALONSO</cp:lastModifiedBy>
  <cp:revision>15</cp:revision>
  <dcterms:created xsi:type="dcterms:W3CDTF">2019-05-24T13:00:58Z</dcterms:created>
  <dcterms:modified xsi:type="dcterms:W3CDTF">2020-12-04T13:58:16Z</dcterms:modified>
</cp:coreProperties>
</file>